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BA1C1E-3767-AD47-96C3-CBB88452E70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86CCBF-7727-F741-AD67-5853AA5DF6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Grade: Science Test Prep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Force: </a:t>
            </a:r>
            <a:r>
              <a:rPr lang="en-US" dirty="0" smtClean="0"/>
              <a:t>An interaction that will change the motion of an object. This can be a push or a pull. </a:t>
            </a:r>
          </a:p>
          <a:p>
            <a:r>
              <a:rPr lang="en-US" b="1" dirty="0" smtClean="0"/>
              <a:t>Ramp/Inclined: </a:t>
            </a:r>
            <a:r>
              <a:rPr lang="en-US" dirty="0" smtClean="0"/>
              <a:t>A simple machine with a slanted surface</a:t>
            </a:r>
          </a:p>
          <a:p>
            <a:r>
              <a:rPr lang="en-US" b="1" dirty="0" smtClean="0"/>
              <a:t>Levers: </a:t>
            </a:r>
            <a:r>
              <a:rPr lang="en-US" dirty="0" smtClean="0"/>
              <a:t>A simple machine that will help you lift things by increasing force on an object. </a:t>
            </a:r>
          </a:p>
          <a:p>
            <a:r>
              <a:rPr lang="en-US" b="1" dirty="0" smtClean="0"/>
              <a:t>Pulley: </a:t>
            </a:r>
            <a:r>
              <a:rPr lang="en-US" dirty="0" smtClean="0"/>
              <a:t>A pulley is a simple machine that uses grooved wheels and a rope to raise, lower or move a load. </a:t>
            </a:r>
          </a:p>
          <a:p>
            <a:r>
              <a:rPr lang="en-US" b="1" dirty="0" smtClean="0"/>
              <a:t>Wheel and Axle: </a:t>
            </a:r>
            <a:r>
              <a:rPr lang="en-US" dirty="0" smtClean="0"/>
              <a:t>A wheel with a rod, called an axle, through its center lifts or moves loads. </a:t>
            </a:r>
          </a:p>
          <a:p>
            <a:r>
              <a:rPr lang="en-US" b="1" dirty="0" smtClean="0"/>
              <a:t>Screws: </a:t>
            </a:r>
            <a:r>
              <a:rPr lang="en-US" dirty="0" smtClean="0"/>
              <a:t>A simple machine that is used to hold two things together. </a:t>
            </a:r>
          </a:p>
          <a:p>
            <a:r>
              <a:rPr lang="en-US" b="1" dirty="0" smtClean="0"/>
              <a:t>Wedge: </a:t>
            </a:r>
            <a:r>
              <a:rPr lang="en-US" dirty="0" smtClean="0"/>
              <a:t>A triangular shaped tool, and is a portable inclined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Ramp/Inclined Plane</a:t>
            </a:r>
            <a:endParaRPr lang="en-US" sz="4800" dirty="0"/>
          </a:p>
        </p:txBody>
      </p:sp>
      <p:pic>
        <p:nvPicPr>
          <p:cNvPr id="6" name="Picture 5" descr="01-37-X-06-W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999"/>
            <a:ext cx="3902364" cy="3902364"/>
          </a:xfrm>
          <a:prstGeom prst="rect">
            <a:avLst/>
          </a:prstGeom>
        </p:spPr>
      </p:pic>
      <p:pic>
        <p:nvPicPr>
          <p:cNvPr id="7" name="Picture 6" descr="pvi on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2" y="3723408"/>
            <a:ext cx="3625273" cy="2718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7272" y="1847273"/>
            <a:ext cx="429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a ramp help you do work?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17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Levers 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387272" y="1847273"/>
            <a:ext cx="429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a lever help you do work? </a:t>
            </a:r>
            <a:endParaRPr lang="en-US" sz="3600" dirty="0"/>
          </a:p>
        </p:txBody>
      </p:sp>
      <p:pic>
        <p:nvPicPr>
          <p:cNvPr id="3" name="Picture 2" descr="image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68" y="4699000"/>
            <a:ext cx="3771900" cy="2159000"/>
          </a:xfrm>
          <a:prstGeom prst="rect">
            <a:avLst/>
          </a:prstGeom>
        </p:spPr>
      </p:pic>
      <p:pic>
        <p:nvPicPr>
          <p:cNvPr id="4" name="Picture 3" descr="levers_wheelb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8" y="4114800"/>
            <a:ext cx="4991100" cy="2743200"/>
          </a:xfrm>
          <a:prstGeom prst="rect">
            <a:avLst/>
          </a:prstGeom>
        </p:spPr>
      </p:pic>
      <p:pic>
        <p:nvPicPr>
          <p:cNvPr id="5" name="Picture 4" descr="tekton-wrecking-pry-bars-3320-64_1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8" y="107141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Pulley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387272" y="1847273"/>
            <a:ext cx="429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a pulley help you do work? </a:t>
            </a:r>
            <a:endParaRPr lang="en-US" sz="3600" dirty="0"/>
          </a:p>
        </p:txBody>
      </p:sp>
      <p:pic>
        <p:nvPicPr>
          <p:cNvPr id="6" name="Picture 5" descr="images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78" y="3047602"/>
            <a:ext cx="3549122" cy="3879273"/>
          </a:xfrm>
          <a:prstGeom prst="rect">
            <a:avLst/>
          </a:prstGeom>
        </p:spPr>
      </p:pic>
      <p:pic>
        <p:nvPicPr>
          <p:cNvPr id="7" name="Picture 6" descr="f-d-919786bb6e166cb06f95c63bc94f9b62f456e3fd9eb056310dcb12e0+IMAGE+IMAGE.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2146507"/>
            <a:ext cx="2395590" cy="47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Wheel and Axle 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387272" y="1847273"/>
            <a:ext cx="42995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a wheel and axle help you do work? </a:t>
            </a:r>
            <a:endParaRPr lang="en-US" sz="3600" dirty="0"/>
          </a:p>
        </p:txBody>
      </p:sp>
      <p:pic>
        <p:nvPicPr>
          <p:cNvPr id="3" name="Picture 2" descr="s-l300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272"/>
            <a:ext cx="3810000" cy="3810000"/>
          </a:xfrm>
          <a:prstGeom prst="rect">
            <a:avLst/>
          </a:prstGeom>
        </p:spPr>
      </p:pic>
      <p:pic>
        <p:nvPicPr>
          <p:cNvPr id="4" name="Picture 3" descr="SpotMayhem29_1024x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601600"/>
            <a:ext cx="4910977" cy="32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0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68</TotalTime>
  <Words>177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Century Gothic</vt:lpstr>
      <vt:lpstr>Apothecary</vt:lpstr>
      <vt:lpstr>Simple Machines</vt:lpstr>
      <vt:lpstr>Vocabulary </vt:lpstr>
      <vt:lpstr>Ramp/Inclined Plane</vt:lpstr>
      <vt:lpstr>Levers </vt:lpstr>
      <vt:lpstr>Pulley</vt:lpstr>
      <vt:lpstr>Wheel and Axle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Patrick and Ashley Blood</dc:creator>
  <cp:lastModifiedBy>Romano, Catherine L.</cp:lastModifiedBy>
  <cp:revision>5</cp:revision>
  <dcterms:created xsi:type="dcterms:W3CDTF">2019-02-12T22:43:32Z</dcterms:created>
  <dcterms:modified xsi:type="dcterms:W3CDTF">2020-03-16T13:43:12Z</dcterms:modified>
</cp:coreProperties>
</file>