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 Science Test Prep Mini Lessons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water cycle is a way the Earth recycles water.  The water circulates between the Earth’s oceans, atmospheres, and land.  There are 5 important parts of the water cycle that we are going to learn about today.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11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Evaporation happens when water is heated by the sun and turns into water vapor that rises through the air.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iquid water changes to water vapor which is a gas.  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647" y="3713437"/>
            <a:ext cx="3598706" cy="26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Condensation is when water vapor, a gas, turns into a water, a liquid.</a:t>
            </a:r>
          </a:p>
          <a:p>
            <a:r>
              <a:rPr lang="en-US" dirty="0" smtClean="0"/>
              <a:t>Condensation is important to the water cycle because it forms the clouds.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3325559"/>
            <a:ext cx="4798698" cy="2186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657" y="3133212"/>
            <a:ext cx="2940274" cy="308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Precipitation is when water is released from the clouds.  It comes down from the clouds in the form of rain, freezing rain, sleet, snow, or hail.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376" y="3120367"/>
            <a:ext cx="2583287" cy="2757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349" y="3120367"/>
            <a:ext cx="3447178" cy="27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Runoff is water flowing on the Earth’s surface. 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2898350"/>
            <a:ext cx="3522104" cy="3773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014" y="2898350"/>
            <a:ext cx="3427390" cy="373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Groundwater is water that moves down into the ground.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022" y="2660105"/>
            <a:ext cx="5943466" cy="379865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3" idx="1"/>
          </p:cNvCxnSpPr>
          <p:nvPr/>
        </p:nvCxnSpPr>
        <p:spPr>
          <a:xfrm>
            <a:off x="685800" y="4206623"/>
            <a:ext cx="2546797" cy="11896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7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put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39" y="2194560"/>
            <a:ext cx="6748529" cy="43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757" y="2444441"/>
            <a:ext cx="4728693" cy="3587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683" y="2057401"/>
            <a:ext cx="3595284" cy="478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337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94</TotalTime>
  <Words>177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Vapor Trail</vt:lpstr>
      <vt:lpstr>Water cycle</vt:lpstr>
      <vt:lpstr>Objective</vt:lpstr>
      <vt:lpstr>Evaporation</vt:lpstr>
      <vt:lpstr>Condensation</vt:lpstr>
      <vt:lpstr>Precipitation</vt:lpstr>
      <vt:lpstr>Runoff</vt:lpstr>
      <vt:lpstr>Groundwater</vt:lpstr>
      <vt:lpstr>Let’s put it all together</vt:lpstr>
      <vt:lpstr>Your Turn!</vt:lpstr>
    </vt:vector>
  </TitlesOfParts>
  <Company>Syracuse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cycle</dc:title>
  <dc:creator>Melfi, Andrea</dc:creator>
  <cp:lastModifiedBy>Romano, Catherine L.</cp:lastModifiedBy>
  <cp:revision>9</cp:revision>
  <dcterms:created xsi:type="dcterms:W3CDTF">2019-02-15T16:02:49Z</dcterms:created>
  <dcterms:modified xsi:type="dcterms:W3CDTF">2020-03-16T13:47:02Z</dcterms:modified>
</cp:coreProperties>
</file>